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3" r:id="rId11"/>
    <p:sldId id="274" r:id="rId12"/>
    <p:sldId id="276" r:id="rId13"/>
    <p:sldId id="278" r:id="rId14"/>
    <p:sldId id="280" r:id="rId15"/>
    <p:sldId id="285" r:id="rId16"/>
    <p:sldId id="286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3199BF-8A19-447D-9593-807157EC41D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Древний Египет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Роль декоративного искусства в жизни древнего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Гончары, камнетёсы, резчики, литейщики, ткачи, ювелиры – создавали произведения декоративного искусства, поражающие тонкостью работы, высоким художественным мастерством.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Например, туалетная ложечка для косметики в форме плывущей девушки.</a:t>
            </a:r>
          </a:p>
          <a:p>
            <a:endParaRPr lang="ru-RU" sz="2800" dirty="0"/>
          </a:p>
        </p:txBody>
      </p:sp>
      <p:pic>
        <p:nvPicPr>
          <p:cNvPr id="4" name="Рисунок 3" descr="bigtoiletspoong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212976"/>
            <a:ext cx="6431938" cy="298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2747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Лотос – один из самых значимых символов. Он олицетворял собой красоту, бессмертие и вечную жизнь. </a:t>
            </a:r>
          </a:p>
        </p:txBody>
      </p:sp>
      <p:pic>
        <p:nvPicPr>
          <p:cNvPr id="3" name="Рисунок 2" descr="l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195433"/>
            <a:ext cx="3993690" cy="2662460"/>
          </a:xfrm>
          <a:prstGeom prst="rect">
            <a:avLst/>
          </a:prstGeom>
        </p:spPr>
      </p:pic>
      <p:pic>
        <p:nvPicPr>
          <p:cNvPr id="4" name="Рисунок 3" descr="0_94264_170046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3058" y="764704"/>
            <a:ext cx="3355395" cy="21642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4942" y="3214686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Ваза из алебастра.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3"/>
            <a:ext cx="3818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Древние египтяне строили пирамиды – усыпальницы фараонов. </a:t>
            </a:r>
            <a:endParaRPr lang="ru-RU" sz="2800" dirty="0"/>
          </a:p>
        </p:txBody>
      </p:sp>
      <p:pic>
        <p:nvPicPr>
          <p:cNvPr id="3" name="Рисунок 2" descr="6(4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714620"/>
            <a:ext cx="3810027" cy="2857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2066" y="642918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царской мумии изготавливали из камня, ценных пород деревьев с узорной позолотой саркофаги.</a:t>
            </a:r>
            <a:endParaRPr lang="ru-RU" dirty="0" smtClean="0"/>
          </a:p>
        </p:txBody>
      </p:sp>
      <p:pic>
        <p:nvPicPr>
          <p:cNvPr id="5" name="Рисунок 4" descr="im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1381" y="2143116"/>
            <a:ext cx="446832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371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Например, саркофаг фараона Тутанхамона. С каким великолепием и мастерством украшена его поверхность рядами мельчайшего орнамента, как гармонично сочетание цветов, подчёркивающих сияние золота.</a:t>
            </a:r>
          </a:p>
          <a:p>
            <a:pPr algn="just"/>
            <a:endParaRPr lang="ru-RU" sz="2400" dirty="0"/>
          </a:p>
        </p:txBody>
      </p:sp>
      <p:pic>
        <p:nvPicPr>
          <p:cNvPr id="3" name="Рисунок 2" descr="7da476b84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49080" y="397829"/>
            <a:ext cx="2509002" cy="3388361"/>
          </a:xfrm>
          <a:prstGeom prst="rect">
            <a:avLst/>
          </a:prstGeom>
        </p:spPr>
      </p:pic>
      <p:pic>
        <p:nvPicPr>
          <p:cNvPr id="4" name="Рисунок 3" descr="fotosdeegipto-galeon-com-tutankam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723996"/>
            <a:ext cx="2121159" cy="29197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0760" y="4214818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Маска фараона Тутанхамона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3"/>
            <a:ext cx="4389638" cy="173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Скарабей – был символом бога утреннего солнца, катящего диск по небу так же, как жук катит навозный шарик по песку.</a:t>
            </a:r>
          </a:p>
          <a:p>
            <a:pPr algn="just"/>
            <a:endParaRPr lang="ru-RU" sz="2800" dirty="0"/>
          </a:p>
        </p:txBody>
      </p:sp>
      <p:pic>
        <p:nvPicPr>
          <p:cNvPr id="3" name="Рисунок 2" descr="vGq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1" y="1928801"/>
            <a:ext cx="2483548" cy="23574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14942" y="428604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Часто на украшениях встречаются изображения: </a:t>
            </a:r>
          </a:p>
          <a:p>
            <a:pPr lvl="0"/>
            <a:r>
              <a:rPr lang="ru-RU" dirty="0" smtClean="0"/>
              <a:t>священной змеи (</a:t>
            </a:r>
            <a:r>
              <a:rPr lang="ru-RU" dirty="0" err="1" smtClean="0"/>
              <a:t>урея</a:t>
            </a:r>
            <a:r>
              <a:rPr lang="ru-RU" dirty="0" smtClean="0"/>
              <a:t>)</a:t>
            </a:r>
          </a:p>
        </p:txBody>
      </p:sp>
      <p:pic>
        <p:nvPicPr>
          <p:cNvPr id="5" name="Рисунок 4" descr="ur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6366" y="1300149"/>
            <a:ext cx="1434591" cy="2343166"/>
          </a:xfrm>
          <a:prstGeom prst="rect">
            <a:avLst/>
          </a:prstGeom>
        </p:spPr>
      </p:pic>
      <p:pic>
        <p:nvPicPr>
          <p:cNvPr id="6" name="Рисунок 5" descr="article-0-12FD5CDF000005DC-415_634x4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1142" y="3929066"/>
            <a:ext cx="2910754" cy="21945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4500570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глаза-уаджета</a:t>
            </a:r>
            <a:r>
              <a:rPr lang="ru-RU" dirty="0" smtClean="0"/>
              <a:t>, защищающего от любой беды и символизирующего воскресение после смерти (правый глаз означал Солнце, а левый – Луну)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5832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Цвет тоже имел символическое значение: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золотисто-желтый – обозначал солнце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белый – луну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зеленый – воскрешение природы и её плодородие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синий – небо и воду.</a:t>
            </a:r>
          </a:p>
          <a:p>
            <a:pPr algn="just">
              <a:buFont typeface="Arial" pitchFamily="34" charset="0"/>
              <a:buChar char="•"/>
            </a:pPr>
            <a:endParaRPr lang="ru-RU" sz="2800" dirty="0"/>
          </a:p>
        </p:txBody>
      </p:sp>
      <p:pic>
        <p:nvPicPr>
          <p:cNvPr id="5" name="Рисунок 4" descr="56301874-93f64c4d7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356992"/>
            <a:ext cx="2963986" cy="308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\Desktop\kKHIdOx0b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7868"/>
            <a:ext cx="8050242" cy="603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Задание: Выполните гуашью </a:t>
            </a:r>
            <a:r>
              <a:rPr lang="ru-RU" sz="2800" dirty="0" smtClean="0"/>
              <a:t>эскиз  на тему: «Алебастровая ваза». Придумай и нарисуй интересную форму и укрась ее орнаментом, используя известные </a:t>
            </a:r>
            <a:r>
              <a:rPr lang="ru-RU" sz="2800" smtClean="0"/>
              <a:t>тебе символы.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Египтяне жили в долине реки Нил. Яркое солнце, теплый влажный климат создали прекрасные условия для жизни людей, повлияли и на их одежду.</a:t>
            </a:r>
          </a:p>
          <a:p>
            <a:pPr algn="just"/>
            <a:endParaRPr lang="ru-RU" sz="2800" dirty="0"/>
          </a:p>
        </p:txBody>
      </p:sp>
      <p:pic>
        <p:nvPicPr>
          <p:cNvPr id="3" name="Рисунок 2" descr="1243067138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92896"/>
            <a:ext cx="3163685" cy="404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Фараон – правитель Египта – почитался как сын Бога на Земле.</a:t>
            </a:r>
            <a:endParaRPr lang="ru-RU" sz="2800" dirty="0"/>
          </a:p>
        </p:txBody>
      </p:sp>
      <p:pic>
        <p:nvPicPr>
          <p:cNvPr id="5" name="Рисунок 4" descr="fara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4543152" cy="4543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Клафт</a:t>
            </a:r>
            <a:r>
              <a:rPr lang="ru-RU" sz="2800" dirty="0" smtClean="0"/>
              <a:t> – полосатый </a:t>
            </a:r>
            <a:r>
              <a:rPr lang="ru-RU" sz="2800" dirty="0" smtClean="0"/>
              <a:t>платок, ниспадающий  по бокам строгими полосами и сплетенный на спине наподобие косы.</a:t>
            </a:r>
            <a:endParaRPr lang="ru-RU" sz="2800" dirty="0"/>
          </a:p>
        </p:txBody>
      </p:sp>
      <p:pic>
        <p:nvPicPr>
          <p:cNvPr id="4" name="Рисунок 3" descr="pharaoh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5014" y="1857364"/>
            <a:ext cx="2296750" cy="4459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662-1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444156"/>
            <a:ext cx="6460258" cy="45775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Царственное величие фараона подчеркивали священные  символы  - изображение  </a:t>
            </a:r>
            <a:r>
              <a:rPr lang="ru-RU" dirty="0" err="1" smtClean="0"/>
              <a:t>урея</a:t>
            </a:r>
            <a:r>
              <a:rPr lang="ru-RU" dirty="0" smtClean="0"/>
              <a:t> (кобры-защитницы) и грифона. Знаком власти была и высокая тиара – двойная корона, украшенная теми же символами.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8d8d7da5862ac1fa6238be5c93ad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980728"/>
            <a:ext cx="3924300" cy="4886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196752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Два скипетра – изогнутый жезл и трёххвостый бич, а также искусственная борода были знаками царского достоинства, могущества.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дежда%20Древнего%20Египта%20картинки%20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908720"/>
            <a:ext cx="1743012" cy="2453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2066" y="3571876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Основной частью мужского костюма был набедренник, или передник, крепившийся на поясе.</a:t>
            </a:r>
            <a:endParaRPr lang="ru-RU" sz="2400" dirty="0"/>
          </a:p>
        </p:txBody>
      </p:sp>
      <p:pic>
        <p:nvPicPr>
          <p:cNvPr id="4" name="Рисунок 3" descr="1292202621_cleopatra_bent_arms_szekeres_by_elf_f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09040"/>
            <a:ext cx="3286148" cy="2842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371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Женщины высших сословий носили пышный парик с бесчисленным количеством косичек, который украшали нарядная повязка или металлический обруч.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389497_4682843_95385627_4682843_6560998_2499c1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92696"/>
            <a:ext cx="3569370" cy="5164683"/>
          </a:xfrm>
          <a:prstGeom prst="rect">
            <a:avLst/>
          </a:prstGeom>
        </p:spPr>
      </p:pic>
      <p:pic>
        <p:nvPicPr>
          <p:cNvPr id="3" name="Рисунок 2" descr="57217275_1270105402_82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3640981" cy="484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649181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991" y="214290"/>
            <a:ext cx="3860324" cy="2214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3500439"/>
            <a:ext cx="428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Шкура леопарда была верхней одеждой жрецов.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714621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Одежда жрецов и чиновников</a:t>
            </a:r>
            <a:endParaRPr lang="ru-RU" sz="2400" dirty="0"/>
          </a:p>
        </p:txBody>
      </p:sp>
      <p:pic>
        <p:nvPicPr>
          <p:cNvPr id="5" name="Рисунок 4" descr="545395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563" y="357166"/>
            <a:ext cx="3529877" cy="2000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9190" y="264318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Одежда воинов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</TotalTime>
  <Words>381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Роль декоративного искусства в жизни древнего общества.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декоративного искусства в жизни древнего общества.</dc:title>
  <dc:creator>Алёна</dc:creator>
  <cp:lastModifiedBy>12</cp:lastModifiedBy>
  <cp:revision>19</cp:revision>
  <dcterms:created xsi:type="dcterms:W3CDTF">2015-01-27T16:59:23Z</dcterms:created>
  <dcterms:modified xsi:type="dcterms:W3CDTF">2021-02-15T11:37:57Z</dcterms:modified>
</cp:coreProperties>
</file>